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handoutMasterIdLst>
    <p:handoutMasterId r:id="rId7"/>
  </p:handoutMasterIdLst>
  <p:sldIdLst>
    <p:sldId id="264" r:id="rId2"/>
    <p:sldId id="261" r:id="rId3"/>
    <p:sldId id="262" r:id="rId4"/>
    <p:sldId id="263" r:id="rId5"/>
    <p:sldId id="256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" initials="D" lastIdx="2" clrIdx="0">
    <p:extLst>
      <p:ext uri="{19B8F6BF-5375-455C-9EA6-DF929625EA0E}">
        <p15:presenceInfo xmlns:p15="http://schemas.microsoft.com/office/powerpoint/2012/main" userId="D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46" d="100"/>
          <a:sy n="4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35" d="100"/>
          <a:sy n="35" d="100"/>
        </p:scale>
        <p:origin x="22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D9D05E2-22A1-4C48-9438-795D63A50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B183E5-E08F-40F6-B9B9-77A0E16B89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13ADA-C712-430A-909F-35886E0D402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F5CE18-55D3-49C7-B6D6-502DFC2B2F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78F2AB-530C-4072-931B-276ACA9497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44B8E-D0F8-4A2C-ACAF-03235FFD4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6F180-8E20-47BC-B019-76CC74E25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CCC46C-9998-4FC5-98F2-CCECAB06E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B1EB3-5522-4C07-86A6-7FF3892F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0B629-2A5A-44E6-BDA2-A64459ED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DC8C6-D962-491A-924F-35216E59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8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396CB-B852-46CC-B70C-A9402553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D3BDCC-72E8-4FEE-A37F-5048D62DF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1FE9F-E358-48E7-A4DB-04217AC72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3F2F5-E318-4613-A824-597B451B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C86D4-4136-4DD3-B1E6-58E78210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80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995E8D-CC80-48ED-ABDF-DDB502C85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594557-C5A2-49AD-ADA1-65E53122C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FB0AE-BA87-47C2-972D-F9DAFCA3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6983D-48F6-485C-B400-9014200A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A72BB-8074-49AD-B024-F8581CD2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0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3FDC1-0A5D-4D42-A100-F6E58B3A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DCF1DC-9BD6-4D61-8638-9C440BDD5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00D4E-AE54-43CE-B262-254AED5A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B0098-8AD8-457F-902B-48A093A6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27D43-9FEC-4B02-88A9-DB3322D1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7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2A2B8-CEAB-4905-8AC1-F15DD6F4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A1A53-49D5-4FBA-AE02-DA109D7C5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8196CA-16F5-4917-B3D3-7E022AAB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176D2-5487-4F06-9F4D-4406EED5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8E7B0-CE44-4E04-8C7D-14A4392B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5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0B355-C85C-44C1-93F4-DFA65EDD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283CE-59DC-42C9-BF1C-87D80C15B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D3C56E-31F8-471C-914F-5A53B40A8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CB9F7D-48AE-415B-9716-87F2E1EE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7C082-1BCB-4783-88C7-F1EA7C10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BC266D-128A-4CA7-BC1B-5FB176A0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79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A4DAE-7709-43E0-9127-10D8B0BB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FB2991-0026-430E-973E-68031CDDB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86769E-E566-4246-BA01-77E716957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202358-F1BC-41BA-BEC8-82EB26753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D4F43D-B080-4FA6-A560-BA59701CF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6AE7A6-DBC2-46FA-A1D6-11BC2529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6DFA78-8F6F-4F66-A354-AC3C23500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39F906-7F7A-4492-9B1E-5B6FB50C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0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1CB682-6868-484D-9E79-B00920825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DED494-BC3A-4897-9ADE-BBB8471E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72ADBA-48C8-4869-BB9C-38DD1282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810751-94A7-41CB-8DCB-167314DA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6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0D2B15-38E2-4E1B-AC64-405F8E72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C06731-CEEB-48D3-9EC0-D4CD4481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B58418-44BD-4448-8232-B074BF49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3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0326B-E309-4D1F-AC16-8AFB87A5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0ED956-8506-4ADD-A194-343C3A87F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2F9A58-DED3-46E4-938C-3A53D3A2D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FDFA4F-FCA0-4F09-8DFE-A229D564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2DC86-0050-4C85-9D8C-EEE7BD6E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E7FAF-C2D4-4640-846E-CCB5A300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9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B4E6B-7ACB-40F7-BD3E-D8955A5A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8EF08F-3380-41CF-B77D-027BE22AE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0371D1-EC45-4230-A1F9-BE244E341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5CD9A-E85F-4067-9362-2898123C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3DA565-9623-48B6-9596-1485E46D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58EBE9-C691-4061-AE0F-EF2444FE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27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F332E-0B6A-4E2B-94FE-E6EF2F61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F6D8C-8801-4072-AAF9-2000BCAE0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6151A-4ADF-42EB-ABB3-D3587C32D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5010-19B7-4243-B5B7-757AB0EF3EF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7249D3-95BC-4343-9AAB-60955E60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4CC078-DDF3-442A-92EA-D1D8333F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0386-BC50-46C5-8F54-1D7A77A9B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7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CC5FE-1179-4A00-B33D-7B9E8E2E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6"/>
            <a:ext cx="10072255" cy="109407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Посещение музейного уголка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479C27-79CA-4DB3-8059-C4A54D936D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423" y="1690687"/>
            <a:ext cx="3263503" cy="500105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64A01F7-035F-411D-8DE7-485894FB3F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942" r="2772"/>
          <a:stretch/>
        </p:blipFill>
        <p:spPr>
          <a:xfrm>
            <a:off x="8119585" y="1690688"/>
            <a:ext cx="3532908" cy="5001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0EA81E-33D8-41E5-8055-CABA373C8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8" t="4167" r="3311" b="11459"/>
          <a:stretch/>
        </p:blipFill>
        <p:spPr>
          <a:xfrm>
            <a:off x="4072416" y="1690688"/>
            <a:ext cx="3532909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9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FCC41-2D25-4BE3-A281-B98CB4BF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8"/>
            <a:ext cx="9739745" cy="122127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Классный час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11DA3F-899E-45B5-B708-FA90556ED9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909" r="618" b="22424"/>
          <a:stretch/>
        </p:blipFill>
        <p:spPr>
          <a:xfrm>
            <a:off x="3936342" y="945644"/>
            <a:ext cx="3951039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5E5AEE-D76F-42B2-8E27-1033F24F9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79" r="6004" b="6061"/>
          <a:stretch/>
        </p:blipFill>
        <p:spPr>
          <a:xfrm>
            <a:off x="8212111" y="315696"/>
            <a:ext cx="3625995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F48732-FE78-4003-A488-24C18A049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40" y="3121313"/>
            <a:ext cx="3312194" cy="37046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7B8C21-7241-48A8-AF0C-D59B451F9D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589" b="18864"/>
          <a:stretch/>
        </p:blipFill>
        <p:spPr>
          <a:xfrm>
            <a:off x="261440" y="156153"/>
            <a:ext cx="3479068" cy="3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6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D2D48-A7FF-40E3-A205-3A372E7D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982200" cy="97675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Генеральная уборка класса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575854-1A9C-4FAA-BCDC-73FC565E8F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434" b="16589"/>
          <a:stretch/>
        </p:blipFill>
        <p:spPr>
          <a:xfrm>
            <a:off x="74007" y="1825625"/>
            <a:ext cx="3654429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266758-D276-43B0-A9F0-3066EDC9D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7"/>
          <a:stretch/>
        </p:blipFill>
        <p:spPr>
          <a:xfrm>
            <a:off x="8468157" y="1838879"/>
            <a:ext cx="3716994" cy="4338084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D2E29EAD-D8B8-43F0-ACA8-56D3E1144D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410C29-6715-4C77-BA8B-E2649AC6B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4" r="5732" b="5324"/>
          <a:stretch/>
        </p:blipFill>
        <p:spPr>
          <a:xfrm>
            <a:off x="4064536" y="976752"/>
            <a:ext cx="4215327" cy="49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7F8E89-A2EE-41CF-AF34-26316B345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303" b="11007"/>
          <a:stretch/>
        </p:blipFill>
        <p:spPr>
          <a:xfrm>
            <a:off x="278054" y="2377127"/>
            <a:ext cx="3049195" cy="43045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54465-738B-4187-933E-27E9CD99A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"/>
            <a:ext cx="8675914" cy="122130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Уборка школьной территории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70E164-8899-4689-A0A4-939565C8F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 r="4850" b="13095"/>
          <a:stretch/>
        </p:blipFill>
        <p:spPr>
          <a:xfrm>
            <a:off x="3516509" y="960045"/>
            <a:ext cx="3670527" cy="4304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3DBB16-579D-4FC6-B8FF-9A45DA79D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15"/>
          <a:stretch/>
        </p:blipFill>
        <p:spPr>
          <a:xfrm>
            <a:off x="9703375" y="0"/>
            <a:ext cx="2488625" cy="286789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2B0ECC-6EC8-4765-99AF-1DE550D67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481" b="24961"/>
          <a:stretch/>
        </p:blipFill>
        <p:spPr>
          <a:xfrm>
            <a:off x="7574348" y="2506662"/>
            <a:ext cx="33733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860D7-6B95-4D0B-8964-0464575B0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782" y="197494"/>
            <a:ext cx="3075709" cy="237822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Мы помогаем дома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7DE268-02AD-4365-9AE6-591117BC19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EBFB6-6CE1-4B4E-99A6-0DD4A0E4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8" r="8166" b="8905"/>
          <a:stretch/>
        </p:blipFill>
        <p:spPr>
          <a:xfrm>
            <a:off x="290945" y="68826"/>
            <a:ext cx="3519164" cy="38861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40E51C-2254-4E52-A177-5946D83FC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7"/>
          <a:stretch/>
        </p:blipFill>
        <p:spPr>
          <a:xfrm>
            <a:off x="8152110" y="145474"/>
            <a:ext cx="4210493" cy="4177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228E6-AFEC-4FC5-9D98-6C1EEF7C7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53" b="20310"/>
          <a:stretch/>
        </p:blipFill>
        <p:spPr>
          <a:xfrm>
            <a:off x="5782874" y="3187136"/>
            <a:ext cx="3486543" cy="36325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DCB968-D4DE-484D-B925-4DE46643C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29" r="2731" b="2483"/>
          <a:stretch/>
        </p:blipFill>
        <p:spPr>
          <a:xfrm>
            <a:off x="2050527" y="3187136"/>
            <a:ext cx="3486543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08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14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Посещение музейного уголка</vt:lpstr>
      <vt:lpstr>Классный час</vt:lpstr>
      <vt:lpstr>Генеральная уборка класса</vt:lpstr>
      <vt:lpstr>Уборка школьной территории</vt:lpstr>
      <vt:lpstr>Мы помогаем дома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Dom</cp:lastModifiedBy>
  <cp:revision>9</cp:revision>
  <dcterms:created xsi:type="dcterms:W3CDTF">2021-03-29T14:52:10Z</dcterms:created>
  <dcterms:modified xsi:type="dcterms:W3CDTF">2021-03-29T16:01:38Z</dcterms:modified>
</cp:coreProperties>
</file>